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87" r:id="rId4"/>
    <p:sldId id="288" r:id="rId5"/>
    <p:sldId id="285" r:id="rId6"/>
    <p:sldId id="286" r:id="rId7"/>
    <p:sldId id="283" r:id="rId8"/>
    <p:sldId id="284" r:id="rId9"/>
    <p:sldId id="281" r:id="rId10"/>
    <p:sldId id="282" r:id="rId11"/>
    <p:sldId id="279" r:id="rId12"/>
    <p:sldId id="280" r:id="rId13"/>
    <p:sldId id="277" r:id="rId14"/>
    <p:sldId id="278" r:id="rId15"/>
    <p:sldId id="274" r:id="rId16"/>
    <p:sldId id="275" r:id="rId17"/>
    <p:sldId id="270" r:id="rId18"/>
    <p:sldId id="271" r:id="rId19"/>
    <p:sldId id="273" r:id="rId20"/>
    <p:sldId id="272" r:id="rId21"/>
    <p:sldId id="276" r:id="rId22"/>
    <p:sldId id="268" r:id="rId23"/>
    <p:sldId id="269" r:id="rId24"/>
    <p:sldId id="267" r:id="rId25"/>
    <p:sldId id="264" r:id="rId26"/>
    <p:sldId id="265" r:id="rId27"/>
    <p:sldId id="266" r:id="rId28"/>
    <p:sldId id="262" r:id="rId29"/>
    <p:sldId id="263" r:id="rId30"/>
    <p:sldId id="259" r:id="rId31"/>
    <p:sldId id="258" r:id="rId32"/>
    <p:sldId id="261" r:id="rId33"/>
    <p:sldId id="260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402" y="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014B519-F143-4575-AF8E-383EB356D230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FCBFADC-C52A-4DE2-A90D-C3F6482DAC7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14B519-F143-4575-AF8E-383EB356D230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CBFADC-C52A-4DE2-A90D-C3F6482DAC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014B519-F143-4575-AF8E-383EB356D230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FCBFADC-C52A-4DE2-A90D-C3F6482DAC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14B519-F143-4575-AF8E-383EB356D230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CBFADC-C52A-4DE2-A90D-C3F6482DAC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014B519-F143-4575-AF8E-383EB356D230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FCBFADC-C52A-4DE2-A90D-C3F6482DAC7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14B519-F143-4575-AF8E-383EB356D230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CBFADC-C52A-4DE2-A90D-C3F6482DAC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14B519-F143-4575-AF8E-383EB356D230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CBFADC-C52A-4DE2-A90D-C3F6482DAC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14B519-F143-4575-AF8E-383EB356D230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CBFADC-C52A-4DE2-A90D-C3F6482DAC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014B519-F143-4575-AF8E-383EB356D230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CBFADC-C52A-4DE2-A90D-C3F6482DAC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14B519-F143-4575-AF8E-383EB356D230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CBFADC-C52A-4DE2-A90D-C3F6482DAC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14B519-F143-4575-AF8E-383EB356D230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CBFADC-C52A-4DE2-A90D-C3F6482DAC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014B519-F143-4575-AF8E-383EB356D230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FCBFADC-C52A-4DE2-A90D-C3F6482DAC7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7.xml"/><Relationship Id="rId3" Type="http://schemas.openxmlformats.org/officeDocument/2006/relationships/slide" Target="slide30.xml"/><Relationship Id="rId7" Type="http://schemas.openxmlformats.org/officeDocument/2006/relationships/slide" Target="slide22.xml"/><Relationship Id="rId12" Type="http://schemas.openxmlformats.org/officeDocument/2006/relationships/slide" Target="slide11.xml"/><Relationship Id="rId2" Type="http://schemas.openxmlformats.org/officeDocument/2006/relationships/slide" Target="slide31.xml"/><Relationship Id="rId16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11" Type="http://schemas.openxmlformats.org/officeDocument/2006/relationships/slide" Target="slide13.xml"/><Relationship Id="rId5" Type="http://schemas.openxmlformats.org/officeDocument/2006/relationships/slide" Target="slide26.xml"/><Relationship Id="rId15" Type="http://schemas.openxmlformats.org/officeDocument/2006/relationships/slide" Target="slide5.xml"/><Relationship Id="rId10" Type="http://schemas.openxmlformats.org/officeDocument/2006/relationships/slide" Target="slide20.xml"/><Relationship Id="rId4" Type="http://schemas.openxmlformats.org/officeDocument/2006/relationships/slide" Target="slide28.xml"/><Relationship Id="rId9" Type="http://schemas.openxmlformats.org/officeDocument/2006/relationships/slide" Target="slide15.xml"/><Relationship Id="rId1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0.png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slide" Target="slide3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Fraction Jeopardy!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6" name="MS900437916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0" y="838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2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shred pattern="rectangle"/>
        <p:sndAc>
          <p:stSnd>
            <p:snd r:embed="rId4" name="applause.wav"/>
          </p:stSnd>
        </p:sndAc>
      </p:transition>
    </mc:Choice>
    <mc:Fallback xmlns="">
      <p:transition spd="slow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3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11/42 pieces of candy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2" action="ppaction://hlinksldjump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81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are equivalent fractions?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4" action="ppaction://hlinksldjump"/>
              </a:rPr>
              <a:t>Click for answer</a:t>
            </a:r>
            <a:endParaRPr lang="en-US" dirty="0"/>
          </a:p>
        </p:txBody>
      </p:sp>
      <p:pic>
        <p:nvPicPr>
          <p:cNvPr id="4" name="Jeopard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0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677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 fraction that is worth the same amount but can have different denominators and numerators.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200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2" action="ppaction://hlinksldjump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19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5/11-2/16?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4" action="ppaction://hlinksldjump"/>
              </a:rPr>
              <a:t>Click for answer</a:t>
            </a:r>
            <a:endParaRPr lang="en-US" dirty="0"/>
          </a:p>
        </p:txBody>
      </p:sp>
      <p:pic>
        <p:nvPicPr>
          <p:cNvPr id="4" name="Jeopard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 33/176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2" action="ppaction://hlinksldjump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52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04088"/>
            <a:ext cx="8458200" cy="24201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When adding or subtracting </a:t>
            </a:r>
            <a:br>
              <a:rPr lang="en-US" dirty="0" smtClean="0"/>
            </a:br>
            <a:r>
              <a:rPr lang="en-US" dirty="0" smtClean="0"/>
              <a:t>fractions, do both the denominator and the numerator change?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124200"/>
            <a:ext cx="8077200" cy="3200400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hlinkClick r:id="rId4" action="ppaction://hlinksldjump"/>
              </a:rPr>
              <a:t>Click for answer</a:t>
            </a:r>
            <a:endParaRPr lang="en-US" dirty="0"/>
          </a:p>
        </p:txBody>
      </p:sp>
      <p:pic>
        <p:nvPicPr>
          <p:cNvPr id="4" name="Jeopard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95775" y="4343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6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04088"/>
            <a:ext cx="8305800" cy="21153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No, the denominator doesn’t change but the numerator does.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95600"/>
            <a:ext cx="8153400" cy="3429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2" action="ppaction://hlinksldjump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87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sym typeface="Wingdings" panose="05000000000000000000" pitchFamily="2" charset="2"/>
              </a:rPr>
              <a:t>Daily </a:t>
            </a:r>
            <a:r>
              <a:rPr lang="en-US" dirty="0" smtClean="0">
                <a:sym typeface="Wingdings" panose="05000000000000000000" pitchFamily="2" charset="2"/>
              </a:rPr>
              <a:t>Double!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Make your wager!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hlinkClick r:id="rId2" action="ppaction://hlinksldjump"/>
              </a:rPr>
              <a:t>Next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83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Take out your paper and pencils!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124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Add </a:t>
            </a:r>
            <a:r>
              <a:rPr lang="en-US" sz="3600" dirty="0" smtClean="0"/>
              <a:t>3</a:t>
            </a:r>
            <a:r>
              <a:rPr lang="en-US" dirty="0" smtClean="0"/>
              <a:t>  2/7 + </a:t>
            </a:r>
            <a:r>
              <a:rPr lang="en-US" sz="3600" dirty="0" smtClean="0"/>
              <a:t>4</a:t>
            </a:r>
            <a:r>
              <a:rPr lang="en-US" dirty="0" smtClean="0"/>
              <a:t>  3/8 then convert it into a improper fraction.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hlinkClick r:id="rId4" action="ppaction://hlinksldjump"/>
              </a:rPr>
              <a:t>Click for answer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Jeopard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3400" y="4343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1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429/56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I told you it was tricky!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hlinkClick r:id="rId2" action="ppaction://hlinksldjump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32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50504074"/>
              </p:ext>
            </p:extLst>
          </p:nvPr>
        </p:nvGraphicFramePr>
        <p:xfrm>
          <a:off x="533400" y="762000"/>
          <a:ext cx="8610600" cy="4107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120"/>
                <a:gridCol w="1722120"/>
                <a:gridCol w="1722120"/>
                <a:gridCol w="1722120"/>
                <a:gridCol w="1722120"/>
              </a:tblGrid>
              <a:tr h="1623158">
                <a:tc>
                  <a:txBody>
                    <a:bodyPr/>
                    <a:lstStyle/>
                    <a:p>
                      <a:r>
                        <a:rPr lang="en-US" dirty="0" smtClean="0"/>
                        <a:t>Equivalent</a:t>
                      </a:r>
                    </a:p>
                    <a:p>
                      <a:r>
                        <a:rPr lang="en-US" baseline="0" dirty="0" smtClean="0"/>
                        <a:t>Fractions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Mixed</a:t>
                      </a:r>
                      <a:r>
                        <a:rPr lang="en-US" baseline="0" dirty="0" smtClean="0"/>
                        <a:t> numbers to improper fractions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Numerator</a:t>
                      </a:r>
                      <a:r>
                        <a:rPr lang="en-US" baseline="0" dirty="0" smtClean="0"/>
                        <a:t> and Denominator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</a:t>
                      </a:r>
                      <a:r>
                        <a:rPr lang="en-US" baseline="0" dirty="0" smtClean="0"/>
                        <a:t> it up!.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Subtraction</a:t>
                      </a:r>
                      <a:r>
                        <a:rPr lang="en-US" baseline="0" dirty="0" smtClean="0"/>
                        <a:t> with fractions</a:t>
                      </a:r>
                      <a:endParaRPr lang="en-US" dirty="0"/>
                    </a:p>
                  </a:txBody>
                  <a:tcPr/>
                </a:tc>
              </a:tr>
              <a:tr h="978058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      </a:t>
                      </a:r>
                      <a:r>
                        <a:rPr lang="en-US" baseline="0" dirty="0" smtClean="0">
                          <a:hlinkClick r:id="rId2" action="ppaction://hlinksldjump"/>
                        </a:rPr>
                        <a:t>100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3" action="ppaction://hlinksldjump"/>
                        </a:rPr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4" action="ppaction://hlinksldjump"/>
                        </a:rPr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5" action="ppaction://hlinksldjump"/>
                        </a:rPr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6" action="ppaction://hlinksldjump"/>
                        </a:rPr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6753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7" action="ppaction://hlinksldjump"/>
                        </a:rPr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8" action="ppaction://hlinksldjump"/>
                        </a:rPr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9" action="ppaction://hlinksldjump"/>
                        </a:rPr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10" action="ppaction://hlinksldjump"/>
                        </a:rPr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11" action="ppaction://hlinksldjump"/>
                        </a:rPr>
                        <a:t>200</a:t>
                      </a:r>
                      <a:endParaRPr lang="en-US" dirty="0"/>
                    </a:p>
                  </a:txBody>
                  <a:tcPr/>
                </a:tc>
              </a:tr>
              <a:tr h="83113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12" action="ppaction://hlinksldjump"/>
                        </a:rPr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13" action="ppaction://hlinksldjump"/>
                        </a:rPr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14" action="ppaction://hlinksldjump"/>
                        </a:rPr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15" action="ppaction://hlinksldjump"/>
                        </a:rPr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16" action="ppaction://hlinksldjump"/>
                        </a:rPr>
                        <a:t>300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1896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04088"/>
            <a:ext cx="8305800" cy="23439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If 1/7 + 3/7=4/7, than what’s 1/7+7/3?</a:t>
            </a:r>
            <a:br>
              <a:rPr lang="en-US" dirty="0" smtClean="0"/>
            </a:b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8153400" cy="4038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4" action="ppaction://hlinksldjump"/>
              </a:rPr>
              <a:t>Click for answer</a:t>
            </a:r>
            <a:endParaRPr lang="en-US" dirty="0"/>
          </a:p>
        </p:txBody>
      </p:sp>
      <p:pic>
        <p:nvPicPr>
          <p:cNvPr id="4" name="Jeopard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6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3 and 10/21</a:t>
            </a:r>
            <a:br>
              <a:rPr lang="en-US" dirty="0" smtClean="0"/>
            </a:br>
            <a:r>
              <a:rPr lang="en-US" dirty="0" smtClean="0">
                <a:hlinkClick r:id="rId2" action="ppaction://hlinksldjump"/>
              </a:rPr>
              <a:t>Back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05000"/>
            <a:ext cx="7275738" cy="4389437"/>
          </a:xfrm>
        </p:spPr>
      </p:pic>
    </p:spTree>
    <p:extLst>
      <p:ext uri="{BB962C8B-B14F-4D97-AF65-F5344CB8AC3E}">
        <p14:creationId xmlns:p14="http://schemas.microsoft.com/office/powerpoint/2010/main" val="184466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is an equivalent fraction to 7/34?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4" action="ppaction://hlinksldjump"/>
              </a:rPr>
              <a:t>Click for answer</a:t>
            </a:r>
            <a:endParaRPr lang="en-US" dirty="0"/>
          </a:p>
        </p:txBody>
      </p:sp>
      <p:pic>
        <p:nvPicPr>
          <p:cNvPr id="4" name="Jeopard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6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14/68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2" action="ppaction://hlinksldjump"/>
              </a:rPr>
              <a:t>Back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02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4/6 – ¼?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4" action="ppaction://hlinksldjump"/>
              </a:rPr>
              <a:t>Click for answer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Make sure you find a common denominator!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4" name="Jeopard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05300" y="381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7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5/12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2" action="ppaction://hlinksldjump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53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4/12 + 3/6?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4" action="ppaction://hlinksldjump"/>
              </a:rPr>
              <a:t>Click for answer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Make sure you find a common denominator!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4" name="Jeopard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3400" y="36385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9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10/12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2" action="ppaction://hlinksldjump"/>
              </a:rPr>
              <a:t>Back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33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Why are Common Denominators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4" action="ppaction://hlinksldjump"/>
              </a:rPr>
              <a:t>Click for answer</a:t>
            </a:r>
            <a:endParaRPr lang="en-US" dirty="0"/>
          </a:p>
        </p:txBody>
      </p:sp>
      <p:pic>
        <p:nvPicPr>
          <p:cNvPr id="4" name="Jeopard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6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Because without them, we can’t add or subtract fractions correctly.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2" action="ppaction://hlinksldjump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58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810512"/>
          </a:xfrm>
        </p:spPr>
        <p:txBody>
          <a:bodyPr/>
          <a:lstStyle/>
          <a:p>
            <a:pPr algn="ctr"/>
            <a:r>
              <a:rPr lang="en-US" dirty="0" smtClean="0"/>
              <a:t>What is a numerator?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352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4" action="ppaction://hlinksldjump"/>
              </a:rPr>
              <a:t>Click for answer</a:t>
            </a:r>
            <a:endParaRPr lang="en-US" dirty="0"/>
          </a:p>
        </p:txBody>
      </p:sp>
      <p:pic>
        <p:nvPicPr>
          <p:cNvPr id="4" name="Jeopard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4343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8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is 5 and 3/5 as an improper fraction?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8912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4" action="ppaction://hlinksldjump"/>
              </a:rPr>
              <a:t>Click for answer</a:t>
            </a:r>
            <a:endParaRPr lang="en-US" dirty="0"/>
          </a:p>
        </p:txBody>
      </p:sp>
      <p:pic>
        <p:nvPicPr>
          <p:cNvPr id="4" name="Jeopard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4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are 2 fractions that are equal to ¼?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4" action="ppaction://hlinksldjump"/>
              </a:rPr>
              <a:t>Click for answer</a:t>
            </a:r>
            <a:endParaRPr lang="en-US" dirty="0"/>
          </a:p>
        </p:txBody>
      </p:sp>
      <p:pic>
        <p:nvPicPr>
          <p:cNvPr id="4" name="Jeopard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3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28/5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2" action="ppaction://hlinksldjump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97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2/8 and 3/12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2" action="ppaction://hlinksldjump"/>
              </a:rPr>
              <a:t>Back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1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Credits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99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Director: Luke </a:t>
            </a:r>
            <a:r>
              <a:rPr lang="en-US" dirty="0" err="1" smtClean="0">
                <a:solidFill>
                  <a:srgbClr val="FF99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Capello</a:t>
            </a:r>
            <a:endParaRPr lang="en-US" dirty="0" smtClean="0">
              <a:solidFill>
                <a:srgbClr val="FF993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FF993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99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Executive Producer: Charlie Deane   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FF993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99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Microsoft (for making PowerPoint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FF993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99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Teacher: </a:t>
            </a:r>
            <a:r>
              <a:rPr lang="en-US" dirty="0" err="1" smtClean="0">
                <a:solidFill>
                  <a:srgbClr val="FF99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Ms.Kilpatrick</a:t>
            </a:r>
            <a:r>
              <a:rPr lang="en-US" dirty="0" smtClean="0">
                <a:solidFill>
                  <a:srgbClr val="FF99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FF993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99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smtClean="0">
                <a:solidFill>
                  <a:srgbClr val="FF99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Help: Ben </a:t>
            </a:r>
            <a:r>
              <a:rPr lang="en-US" dirty="0" smtClean="0">
                <a:solidFill>
                  <a:srgbClr val="FF99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Rosenfeld, </a:t>
            </a:r>
            <a:r>
              <a:rPr lang="en-US" dirty="0" err="1" smtClean="0">
                <a:solidFill>
                  <a:srgbClr val="FF99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Asad</a:t>
            </a:r>
            <a:r>
              <a:rPr lang="en-US" dirty="0" smtClean="0">
                <a:solidFill>
                  <a:srgbClr val="FF99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solidFill>
                  <a:srgbClr val="FF99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Soomro</a:t>
            </a:r>
            <a:r>
              <a:rPr lang="en-US" dirty="0" smtClean="0">
                <a:solidFill>
                  <a:srgbClr val="FF99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Pranav </a:t>
            </a:r>
            <a:r>
              <a:rPr lang="en-US" dirty="0" err="1" smtClean="0">
                <a:solidFill>
                  <a:srgbClr val="FF99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Kartha</a:t>
            </a:r>
            <a:r>
              <a:rPr lang="en-US" dirty="0" smtClean="0">
                <a:solidFill>
                  <a:srgbClr val="FF99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and </a:t>
            </a:r>
            <a:r>
              <a:rPr lang="en-US" dirty="0" err="1" smtClean="0">
                <a:solidFill>
                  <a:srgbClr val="FF99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Aaryan</a:t>
            </a:r>
            <a:r>
              <a:rPr lang="en-US" dirty="0" smtClean="0">
                <a:solidFill>
                  <a:srgbClr val="FF99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solidFill>
                  <a:srgbClr val="FF99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Mohindru</a:t>
            </a:r>
            <a:r>
              <a:rPr lang="en-US" dirty="0" smtClean="0">
                <a:solidFill>
                  <a:srgbClr val="FF99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endParaRPr lang="en-US" dirty="0" smtClean="0">
              <a:solidFill>
                <a:srgbClr val="FF993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solidFill>
                  <a:srgbClr val="FF9933"/>
                </a:solidFill>
                <a:latin typeface="Arial Black" panose="020B0A04020102020204" pitchFamily="34" charset="0"/>
              </a:rPr>
              <a:t>Thanks for Playing!</a:t>
            </a:r>
            <a:endParaRPr lang="en-US" dirty="0">
              <a:solidFill>
                <a:srgbClr val="FF9933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MS910219120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91400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448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8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78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4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Numerator is the top number of a fraction.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2" action="ppaction://hlinksldjump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45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8773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When adding fractions, do you always have to find a common denominator or can you use something else?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743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4" action="ppaction://hlinksldjump"/>
              </a:rPr>
              <a:t>Click for answer</a:t>
            </a:r>
            <a:endParaRPr lang="en-US" dirty="0"/>
          </a:p>
        </p:txBody>
      </p:sp>
      <p:pic>
        <p:nvPicPr>
          <p:cNvPr id="4" name="Jeopard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91000" y="4343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1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Yes one thing you can use is fractions tiles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2" action="ppaction://hlinksldjump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80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3345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If you can convert 2 and ¾ into 11/4, than can you convert 11/4 into a regular fraction?(not a mixed number)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286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4" action="ppaction://hlinksldjump"/>
              </a:rPr>
              <a:t>Click for answer</a:t>
            </a:r>
            <a:endParaRPr lang="en-US" dirty="0"/>
          </a:p>
        </p:txBody>
      </p:sp>
      <p:pic>
        <p:nvPicPr>
          <p:cNvPr id="4" name="Jeopard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91000" y="4724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1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trick questions you can’t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2" action="ppaction://hlinksldjump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04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249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Bob has 5/6 candy. </a:t>
            </a:r>
            <a:r>
              <a:rPr lang="en-US" dirty="0"/>
              <a:t>B</a:t>
            </a:r>
            <a:r>
              <a:rPr lang="en-US" dirty="0" smtClean="0"/>
              <a:t>ut loses 4/7 of the candy. How much candy does bob have left?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743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4" action="ppaction://hlinksldjump"/>
              </a:rPr>
              <a:t>Click for answer</a:t>
            </a:r>
            <a:endParaRPr lang="en-US" dirty="0"/>
          </a:p>
        </p:txBody>
      </p:sp>
      <p:pic>
        <p:nvPicPr>
          <p:cNvPr id="4" name="Jeopard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4191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5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269</TotalTime>
  <Words>399</Words>
  <Application>Microsoft Office PowerPoint</Application>
  <PresentationFormat>On-screen Show (4:3)</PresentationFormat>
  <Paragraphs>107</Paragraphs>
  <Slides>34</Slides>
  <Notes>0</Notes>
  <HiddenSlides>0</HiddenSlides>
  <MMClips>17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Opulent</vt:lpstr>
      <vt:lpstr>Fraction Jeopardy!</vt:lpstr>
      <vt:lpstr>PowerPoint Presentation</vt:lpstr>
      <vt:lpstr>What is a numerator?</vt:lpstr>
      <vt:lpstr>The Numerator is the top number of a fraction.</vt:lpstr>
      <vt:lpstr>When adding fractions, do you always have to find a common denominator or can you use something else?</vt:lpstr>
      <vt:lpstr>Yes one thing you can use is fractions tiles</vt:lpstr>
      <vt:lpstr>If you can convert 2 and ¾ into 11/4, than can you convert 11/4 into a regular fraction?(not a mixed number)</vt:lpstr>
      <vt:lpstr>trick questions you can’t</vt:lpstr>
      <vt:lpstr>Bob has 5/6 candy. But loses 4/7 of the candy. How much candy does bob have left?</vt:lpstr>
      <vt:lpstr>11/42 pieces of candy</vt:lpstr>
      <vt:lpstr>What are equivalent fractions?</vt:lpstr>
      <vt:lpstr>A fraction that is worth the same amount but can have different denominators and numerators.</vt:lpstr>
      <vt:lpstr>What is 5/11-2/16?</vt:lpstr>
      <vt:lpstr>  33/176</vt:lpstr>
      <vt:lpstr>         When adding or subtracting  fractions, do both the denominator and the numerator change?</vt:lpstr>
      <vt:lpstr>No, the denominator doesn’t change but the numerator does.</vt:lpstr>
      <vt:lpstr>Daily Double!</vt:lpstr>
      <vt:lpstr>Take out your paper and pencils!</vt:lpstr>
      <vt:lpstr>429/56</vt:lpstr>
      <vt:lpstr>If 1/7 + 3/7=4/7, than what’s 1/7+7/3?   </vt:lpstr>
      <vt:lpstr>3 and 10/21 Back</vt:lpstr>
      <vt:lpstr>What is an equivalent fraction to 7/34?</vt:lpstr>
      <vt:lpstr>14/68</vt:lpstr>
      <vt:lpstr>What is 4/6 – ¼?</vt:lpstr>
      <vt:lpstr>5/12</vt:lpstr>
      <vt:lpstr>What is 4/12 + 3/6?</vt:lpstr>
      <vt:lpstr>10/12</vt:lpstr>
      <vt:lpstr>Why are Common Denominators important?</vt:lpstr>
      <vt:lpstr>Because without them, we can’t add or subtract fractions correctly.</vt:lpstr>
      <vt:lpstr>What is 5 and 3/5 as an improper fraction?</vt:lpstr>
      <vt:lpstr>What are 2 fractions that are equal to ¼?</vt:lpstr>
      <vt:lpstr>28/5</vt:lpstr>
      <vt:lpstr>2/8 and 3/12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Fraction Jeopardy!</dc:title>
  <dc:creator>Luke Capello</dc:creator>
  <cp:lastModifiedBy>Luke Capello</cp:lastModifiedBy>
  <cp:revision>30</cp:revision>
  <dcterms:created xsi:type="dcterms:W3CDTF">2014-03-14T13:03:56Z</dcterms:created>
  <dcterms:modified xsi:type="dcterms:W3CDTF">2014-04-01T15:43:24Z</dcterms:modified>
</cp:coreProperties>
</file>