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0"/>
  </p:handoutMasterIdLst>
  <p:sldIdLst>
    <p:sldId id="256" r:id="rId2"/>
    <p:sldId id="258" r:id="rId3"/>
    <p:sldId id="261" r:id="rId4"/>
    <p:sldId id="257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3284D-5E28-4C50-8FEC-2100D5A62C0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3068-D768-4A78-9311-CF86222ED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5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3852D15-F1C3-411D-96E3-B0781A248BA3}" type="datetimeFigureOut">
              <a:rPr lang="en-US" smtClean="0"/>
              <a:t>3/18/2014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E4B507-B2BA-4A63-B7E4-F35506A32D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2D15-F1C3-411D-96E3-B0781A248BA3}" type="datetimeFigureOut">
              <a:rPr lang="en-US" smtClean="0"/>
              <a:t>3/18/2014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507-B2BA-4A63-B7E4-F35506A32D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2D15-F1C3-411D-96E3-B0781A248BA3}" type="datetimeFigureOut">
              <a:rPr lang="en-US" smtClean="0"/>
              <a:t>3/18/2014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AE4B507-B2BA-4A63-B7E4-F35506A32D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2D15-F1C3-411D-96E3-B0781A248BA3}" type="datetimeFigureOut">
              <a:rPr lang="en-US" smtClean="0"/>
              <a:t>3/18/2014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507-B2BA-4A63-B7E4-F35506A32D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852D15-F1C3-411D-96E3-B0781A248BA3}" type="datetimeFigureOut">
              <a:rPr lang="en-US" smtClean="0"/>
              <a:t>3/18/2014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AE4B507-B2BA-4A63-B7E4-F35506A32D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2D15-F1C3-411D-96E3-B0781A248BA3}" type="datetimeFigureOut">
              <a:rPr lang="en-US" smtClean="0"/>
              <a:t>3/18/2014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507-B2BA-4A63-B7E4-F35506A32D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2D15-F1C3-411D-96E3-B0781A248BA3}" type="datetimeFigureOut">
              <a:rPr lang="en-US" smtClean="0"/>
              <a:t>3/18/2014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507-B2BA-4A63-B7E4-F35506A32D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2D15-F1C3-411D-96E3-B0781A248BA3}" type="datetimeFigureOut">
              <a:rPr lang="en-US" smtClean="0"/>
              <a:t>3/18/2014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507-B2BA-4A63-B7E4-F35506A32D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2D15-F1C3-411D-96E3-B0781A248BA3}" type="datetimeFigureOut">
              <a:rPr lang="en-US" smtClean="0"/>
              <a:t>3/18/2014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507-B2BA-4A63-B7E4-F35506A32D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2D15-F1C3-411D-96E3-B0781A248BA3}" type="datetimeFigureOut">
              <a:rPr lang="en-US" smtClean="0"/>
              <a:t>3/18/2014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E4B507-B2BA-4A63-B7E4-F35506A32D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2D15-F1C3-411D-96E3-B0781A248BA3}" type="datetimeFigureOut">
              <a:rPr lang="en-US" smtClean="0"/>
              <a:t>3/18/2014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B507-B2BA-4A63-B7E4-F35506A32D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3852D15-F1C3-411D-96E3-B0781A248BA3}" type="datetimeFigureOut">
              <a:rPr lang="en-US" smtClean="0"/>
              <a:t>3/18/2014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AE4B507-B2BA-4A63-B7E4-F35506A32DF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24947" y="3573625"/>
            <a:ext cx="5105400" cy="1447800"/>
          </a:xfrm>
        </p:spPr>
        <p:txBody>
          <a:bodyPr/>
          <a:lstStyle/>
          <a:p>
            <a:pPr algn="ctr"/>
            <a:r>
              <a:rPr lang="en-US" dirty="0" smtClean="0"/>
              <a:t>Common Denominator, Turning  Mix Number into Improper Fractions, Adding and Subtracting Fractions, 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676400"/>
            <a:ext cx="6324600" cy="1828800"/>
          </a:xfrm>
        </p:spPr>
        <p:txBody>
          <a:bodyPr/>
          <a:lstStyle/>
          <a:p>
            <a:pPr algn="ctr"/>
            <a:r>
              <a:rPr lang="en-US" dirty="0" smtClean="0"/>
              <a:t>fractions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9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4724401" cy="4407408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When you turn mix numbers into improper fractions you use adding and multiplying .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First you multiply the denominator by the whole number 2x4=8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Next you add your answer by the numerator 3+8=11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Next you answer is 11/4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mix number into improper fractions</a:t>
            </a:r>
            <a:endParaRPr lang="en-US" dirty="0"/>
          </a:p>
        </p:txBody>
      </p:sp>
      <p:pic>
        <p:nvPicPr>
          <p:cNvPr id="2051" name="Picture 3" descr="\\ed2m\redirectedfolders$\smithrya\My Documents\My Pictures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971800"/>
            <a:ext cx="3629024" cy="1733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73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3581401" cy="4407408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When you turn improper fraction into mix </a:t>
            </a:r>
            <a:r>
              <a:rPr lang="en-US" dirty="0" smtClean="0"/>
              <a:t>number You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You divide your numerator 11 by your denominator 4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Next you get 2 with a remainder of 3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Your remainder is now your numerator so your answer is 2 and 3/4 </a:t>
            </a:r>
          </a:p>
          <a:p>
            <a:pPr marL="502920" indent="-457200">
              <a:buFont typeface="+mj-lt"/>
              <a:buAutoNum type="arabicPeriod"/>
            </a:pP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1260" cy="1054394"/>
          </a:xfrm>
        </p:spPr>
        <p:txBody>
          <a:bodyPr/>
          <a:lstStyle/>
          <a:p>
            <a:r>
              <a:rPr lang="en-US" dirty="0" smtClean="0"/>
              <a:t>Turning improper fractions into mix number </a:t>
            </a:r>
            <a:endParaRPr lang="en-US" dirty="0"/>
          </a:p>
        </p:txBody>
      </p:sp>
      <p:pic>
        <p:nvPicPr>
          <p:cNvPr id="3074" name="Picture 2" descr="\\ed2m\redirectedfolders$\smithrya\My Documents\My Pictures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33600"/>
            <a:ext cx="4176955" cy="265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8421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5334001" cy="483413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When finding a common denominator there is three easy step to finding a denominator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First you take your two fraction let’s say 2/5 and 6/10 and put one on top of the other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Then your multiply your two denominator 5x10=50 that your denominator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Since you multiply you denominator now you multiply 10x2=20 and 5x6=30 and those are your numerator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So your answer is 30/50 and 20/50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denominator   </a:t>
            </a:r>
            <a:endParaRPr lang="en-US" dirty="0"/>
          </a:p>
        </p:txBody>
      </p:sp>
      <p:pic>
        <p:nvPicPr>
          <p:cNvPr id="1026" name="Picture 2" descr="\\ed2m\redirectedfolders$\smithrya\My Documents\My Pictures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76600"/>
            <a:ext cx="3135489" cy="149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95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4038601" cy="4407408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When you add you add you always find the common denominator but we’ve done that already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First you add the numerator 4+6=10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DO NOT ADD THE DENOMONATOR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Your answer is 10/10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and subtract fractions </a:t>
            </a:r>
            <a:endParaRPr lang="en-US" dirty="0"/>
          </a:p>
        </p:txBody>
      </p:sp>
      <p:pic>
        <p:nvPicPr>
          <p:cNvPr id="3074" name="Picture 2" descr="\\ed2m\redirectedfolders$\smithrya\My Documents\My Pictures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3531466" cy="1686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59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4114801" cy="475792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To find equivalent fractions you  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Frist you take your fraction 5/8 then you multiply by a whole number 2/2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5/6*2/2=10/16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Your answer is 10/16</a:t>
            </a:r>
          </a:p>
          <a:p>
            <a:pPr marL="45720" indent="0">
              <a:buNone/>
            </a:pPr>
            <a:r>
              <a:rPr lang="en-US" dirty="0" smtClean="0"/>
              <a:t>To find reduced fractions you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First you take your fraction 9/24 and divide by a whole number 3/3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9/24 / 3/3= 3/8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Your answer is 3/8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Equivalent and reduced Fractions </a:t>
            </a:r>
            <a:endParaRPr lang="en-US" dirty="0"/>
          </a:p>
        </p:txBody>
      </p:sp>
      <p:pic>
        <p:nvPicPr>
          <p:cNvPr id="1026" name="Picture 2" descr="\\ed2m\redirectedfolders$\smithrya\My Documents\My Pictures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514" y="1681933"/>
            <a:ext cx="3819526" cy="242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ed2m\redirectedfolders$\smithrya\My Documents\My Pictures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514" y="4190999"/>
            <a:ext cx="3819526" cy="2427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44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4038601" cy="4407408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When you compare fraction you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First you make a time line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Put your fraction on the time line 3/6 and 3/4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 See ones bigger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3/4&gt;3/6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fractions </a:t>
            </a:r>
            <a:endParaRPr lang="en-US" dirty="0"/>
          </a:p>
        </p:txBody>
      </p:sp>
      <p:pic>
        <p:nvPicPr>
          <p:cNvPr id="2050" name="Picture 2" descr="\\ed2m\redirectedfolders$\smithrya\My Documents\My Pictures\Un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62200"/>
            <a:ext cx="4076746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14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7086600"/>
            <a:ext cx="8407893" cy="1249679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en-US" sz="4800" dirty="0" smtClean="0"/>
              <a:t>By:</a:t>
            </a:r>
          </a:p>
          <a:p>
            <a:pPr marL="45720" indent="0" algn="ctr">
              <a:buNone/>
            </a:pPr>
            <a:r>
              <a:rPr lang="en-US" sz="4800" dirty="0"/>
              <a:t>R</a:t>
            </a:r>
            <a:r>
              <a:rPr lang="en-US" sz="4800" dirty="0" smtClean="0"/>
              <a:t>yann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6096000" y="4495800"/>
            <a:ext cx="8381260" cy="1054394"/>
          </a:xfrm>
        </p:spPr>
        <p:txBody>
          <a:bodyPr/>
          <a:lstStyle/>
          <a:p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09575" y="4572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CREDITS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34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8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131</TotalTime>
  <Words>298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fractions</vt:lpstr>
      <vt:lpstr>Turning mix number into improper fractions</vt:lpstr>
      <vt:lpstr>Turning improper fractions into mix number </vt:lpstr>
      <vt:lpstr>Common denominator   </vt:lpstr>
      <vt:lpstr>add and subtract fractions </vt:lpstr>
      <vt:lpstr>Finding Equivalent and reduced Fractions </vt:lpstr>
      <vt:lpstr>Comparing fractions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</dc:title>
  <dc:creator>Ryann Smith</dc:creator>
  <cp:lastModifiedBy>Ryann Smith</cp:lastModifiedBy>
  <cp:revision>16</cp:revision>
  <dcterms:created xsi:type="dcterms:W3CDTF">2014-03-07T13:57:49Z</dcterms:created>
  <dcterms:modified xsi:type="dcterms:W3CDTF">2014-03-18T12:55:42Z</dcterms:modified>
</cp:coreProperties>
</file>