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94" autoAdjust="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CD0B-5480-41E3-8942-0DAC841801AB}" type="datetimeFigureOut">
              <a:rPr lang="en-US" smtClean="0"/>
              <a:t>3/24/2014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AED3C-D33A-4F37-ADCA-F26401BACE5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CD0B-5480-41E3-8942-0DAC841801AB}" type="datetimeFigureOut">
              <a:rPr lang="en-US" smtClean="0"/>
              <a:t>3/24/2014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AED3C-D33A-4F37-ADCA-F26401BACE5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CD0B-5480-41E3-8942-0DAC841801AB}" type="datetimeFigureOut">
              <a:rPr lang="en-US" smtClean="0"/>
              <a:t>3/24/2014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AED3C-D33A-4F37-ADCA-F26401BACE5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CD0B-5480-41E3-8942-0DAC841801AB}" type="datetimeFigureOut">
              <a:rPr lang="en-US" smtClean="0"/>
              <a:t>3/24/2014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AED3C-D33A-4F37-ADCA-F26401BACE5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CD0B-5480-41E3-8942-0DAC841801AB}" type="datetimeFigureOut">
              <a:rPr lang="en-US" smtClean="0"/>
              <a:t>3/24/2014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AED3C-D33A-4F37-ADCA-F26401BACE5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CD0B-5480-41E3-8942-0DAC841801AB}" type="datetimeFigureOut">
              <a:rPr lang="en-US" smtClean="0"/>
              <a:t>3/24/2014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AED3C-D33A-4F37-ADCA-F26401BACE5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CD0B-5480-41E3-8942-0DAC841801AB}" type="datetimeFigureOut">
              <a:rPr lang="en-US" smtClean="0"/>
              <a:t>3/24/2014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AED3C-D33A-4F37-ADCA-F26401BACE5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CD0B-5480-41E3-8942-0DAC841801AB}" type="datetimeFigureOut">
              <a:rPr lang="en-US" smtClean="0"/>
              <a:t>3/24/2014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AED3C-D33A-4F37-ADCA-F26401BACE5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CD0B-5480-41E3-8942-0DAC841801AB}" type="datetimeFigureOut">
              <a:rPr lang="en-US" smtClean="0"/>
              <a:t>3/24/2014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AED3C-D33A-4F37-ADCA-F26401BACE5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CD0B-5480-41E3-8942-0DAC841801AB}" type="datetimeFigureOut">
              <a:rPr lang="en-US" smtClean="0"/>
              <a:t>3/24/2014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BAED3C-D33A-4F37-ADCA-F26401BACE5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CD0B-5480-41E3-8942-0DAC841801AB}" type="datetimeFigureOut">
              <a:rPr lang="en-US" smtClean="0"/>
              <a:t>3/24/2014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AED3C-D33A-4F37-ADCA-F26401BACE5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0FFCD0B-5480-41E3-8942-0DAC841801AB}" type="datetimeFigureOut">
              <a:rPr lang="en-US" smtClean="0"/>
              <a:t>3/24/2014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FBAED3C-D33A-4F37-ADCA-F26401BACE5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769070" y="1552813"/>
            <a:ext cx="5648623" cy="1204306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FRACTIONS in the world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BY Tyler Nagi and Aidan Riley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In class Ms. Kilpatrick's class A005 </a:t>
            </a:r>
            <a:endParaRPr lang="en-US" sz="1600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0806" y="3276600"/>
            <a:ext cx="3506519" cy="3506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2825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500">
        <p14:ferris dir="l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520940" cy="54864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Improper Fractions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An improper fraction is when bigger number is on top and the denominator is smaller. You can work with numbers easier with improper fractions. </a:t>
            </a:r>
          </a:p>
          <a:p>
            <a:pPr marL="13716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99613"/>
            <a:ext cx="183832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0548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2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Mix numbers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t easy to tell how many whole numbers are in a fraction. It also helps when your adding another number that has a whole number or a fraction.</a:t>
            </a:r>
            <a:endParaRPr lang="en-US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572000"/>
            <a:ext cx="35401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8049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70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r>
              <a:rPr lang="en-US" dirty="0" smtClean="0"/>
              <a:t> 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Whole numbers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5221" y="2286000"/>
            <a:ext cx="6777317" cy="3508977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Whole numbers are fractions where the numerator and denominator are the same. Example: 4/4 is a whole number. Which means 4/4 is one. Also, if the numerator can be divided evenly by the denominator, the fraction equal's a whole number. Example : 21/3=7 with 0 remainder  but still equals a whole number.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838200"/>
            <a:ext cx="2252907" cy="1368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9040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25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fractions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first things you have to add fraction you need to find a common denominator . I bet you are asking do I find a common denominator. The way you find a common denoanater is you use a muiltybuls in a table when you find the denominator you have common denominator then it is really easy.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74679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Subtracting FRACTIONS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 thing  you need  do is  you need to find the common detonator. The way  fin a common detonator  is you multiply the detonator by 2 until it </a:t>
            </a:r>
            <a:r>
              <a:rPr lang="en-US" dirty="0" err="1" smtClean="0"/>
              <a:t>equles</a:t>
            </a:r>
            <a:r>
              <a:rPr lang="en-US" dirty="0" smtClean="0"/>
              <a:t> the same thing.     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3763" y="2452688"/>
            <a:ext cx="227647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39482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sites we use!!!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http://www.abcteach.com/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1600200"/>
            <a:ext cx="3088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http://www.mathblaster.com/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2133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http://www.singinghedgehog.co.uk/SHG/SHGMIfrac4.htm</a:t>
            </a:r>
          </a:p>
        </p:txBody>
      </p:sp>
    </p:spTree>
    <p:extLst>
      <p:ext uri="{BB962C8B-B14F-4D97-AF65-F5344CB8AC3E}">
        <p14:creationId xmlns:p14="http://schemas.microsoft.com/office/powerpoint/2010/main" val="36912283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Custom 3">
      <a:dk1>
        <a:srgbClr val="FF0000"/>
      </a:dk1>
      <a:lt1>
        <a:srgbClr val="FFFF00"/>
      </a:lt1>
      <a:dk2>
        <a:srgbClr val="0C0C0C"/>
      </a:dk2>
      <a:lt2>
        <a:srgbClr val="FF0000"/>
      </a:lt2>
      <a:accent1>
        <a:srgbClr val="E36305"/>
      </a:accent1>
      <a:accent2>
        <a:srgbClr val="00B0F0"/>
      </a:accent2>
      <a:accent3>
        <a:srgbClr val="7030A0"/>
      </a:accent3>
      <a:accent4>
        <a:srgbClr val="F4E7ED"/>
      </a:accent4>
      <a:accent5>
        <a:srgbClr val="F9B639"/>
      </a:accent5>
      <a:accent6>
        <a:srgbClr val="00B050"/>
      </a:accent6>
      <a:hlink>
        <a:srgbClr val="0070C0"/>
      </a:hlink>
      <a:folHlink>
        <a:srgbClr val="00206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90</TotalTime>
  <Words>255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Angles</vt:lpstr>
      <vt:lpstr>FRACTIONS in the world</vt:lpstr>
      <vt:lpstr>Improper Fractions</vt:lpstr>
      <vt:lpstr>Mix numbers</vt:lpstr>
      <vt:lpstr>  Whole numbers</vt:lpstr>
      <vt:lpstr>Adding fractions</vt:lpstr>
      <vt:lpstr>Subtracting FRACTIONS </vt:lpstr>
      <vt:lpstr>Web sites we use!!!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FRACTIONS in the world</dc:title>
  <dc:creator>Aidan Riley</dc:creator>
  <cp:lastModifiedBy>Aidan Riley</cp:lastModifiedBy>
  <cp:revision>15</cp:revision>
  <dcterms:created xsi:type="dcterms:W3CDTF">2014-03-07T15:03:10Z</dcterms:created>
  <dcterms:modified xsi:type="dcterms:W3CDTF">2014-03-24T15:28:12Z</dcterms:modified>
</cp:coreProperties>
</file>