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72" r:id="rId2"/>
    <p:sldId id="256" r:id="rId3"/>
    <p:sldId id="257" r:id="rId4"/>
    <p:sldId id="258" r:id="rId5"/>
    <p:sldId id="259" r:id="rId6"/>
    <p:sldId id="260" r:id="rId7"/>
    <p:sldId id="262" r:id="rId8"/>
    <p:sldId id="261" r:id="rId9"/>
    <p:sldId id="271" r:id="rId10"/>
    <p:sldId id="263" r:id="rId11"/>
    <p:sldId id="273" r:id="rId12"/>
    <p:sldId id="266" r:id="rId13"/>
    <p:sldId id="267" r:id="rId14"/>
    <p:sldId id="268" r:id="rId15"/>
    <p:sldId id="269" r:id="rId16"/>
    <p:sldId id="274" r:id="rId17"/>
    <p:sldId id="275" r:id="rId18"/>
    <p:sldId id="270" r:id="rId19"/>
    <p:sldId id="277" r:id="rId20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9" autoAdjust="0"/>
    <p:restoredTop sz="94671" autoAdjust="0"/>
  </p:normalViewPr>
  <p:slideViewPr>
    <p:cSldViewPr>
      <p:cViewPr>
        <p:scale>
          <a:sx n="36" d="100"/>
          <a:sy n="36" d="100"/>
        </p:scale>
        <p:origin x="-2766" y="-92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617C9-A340-426F-8A5B-553B840FA85D}" type="datetimeFigureOut">
              <a:rPr lang="en-US" smtClean="0"/>
              <a:pPr/>
              <a:t>12/14/2012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26201-E28E-4CAD-A1C3-9BDE36F391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911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9401-C986-4EA3-A919-F1DA61DC6BF4}" type="datetimeFigureOut">
              <a:rPr lang="en-US" smtClean="0"/>
              <a:pPr/>
              <a:t>12/14/2012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BCB4-2565-43DA-A052-01C6BE7B01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894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9401-C986-4EA3-A919-F1DA61DC6BF4}" type="datetimeFigureOut">
              <a:rPr lang="en-US" smtClean="0"/>
              <a:pPr/>
              <a:t>12/14/2012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BCB4-2565-43DA-A052-01C6BE7B01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327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9401-C986-4EA3-A919-F1DA61DC6BF4}" type="datetimeFigureOut">
              <a:rPr lang="en-US" smtClean="0"/>
              <a:pPr/>
              <a:t>12/14/2012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BCB4-2565-43DA-A052-01C6BE7B01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2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9401-C986-4EA3-A919-F1DA61DC6BF4}" type="datetimeFigureOut">
              <a:rPr lang="en-US" smtClean="0"/>
              <a:pPr/>
              <a:t>12/14/2012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BCB4-2565-43DA-A052-01C6BE7B01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88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9401-C986-4EA3-A919-F1DA61DC6BF4}" type="datetimeFigureOut">
              <a:rPr lang="en-US" smtClean="0"/>
              <a:pPr/>
              <a:t>12/14/2012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BCB4-2565-43DA-A052-01C6BE7B01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98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9401-C986-4EA3-A919-F1DA61DC6BF4}" type="datetimeFigureOut">
              <a:rPr lang="en-US" smtClean="0"/>
              <a:pPr/>
              <a:t>12/14/2012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BCB4-2565-43DA-A052-01C6BE7B01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66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9401-C986-4EA3-A919-F1DA61DC6BF4}" type="datetimeFigureOut">
              <a:rPr lang="en-US" smtClean="0"/>
              <a:pPr/>
              <a:t>12/14/2012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BCB4-2565-43DA-A052-01C6BE7B01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42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9401-C986-4EA3-A919-F1DA61DC6BF4}" type="datetimeFigureOut">
              <a:rPr lang="en-US" smtClean="0"/>
              <a:pPr/>
              <a:t>12/14/2012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BCB4-2565-43DA-A052-01C6BE7B01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64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9401-C986-4EA3-A919-F1DA61DC6BF4}" type="datetimeFigureOut">
              <a:rPr lang="en-US" smtClean="0"/>
              <a:pPr/>
              <a:t>12/14/2012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BCB4-2565-43DA-A052-01C6BE7B01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76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9401-C986-4EA3-A919-F1DA61DC6BF4}" type="datetimeFigureOut">
              <a:rPr lang="en-US" smtClean="0"/>
              <a:pPr/>
              <a:t>12/14/2012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BCB4-2565-43DA-A052-01C6BE7B01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37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9401-C986-4EA3-A919-F1DA61DC6BF4}" type="datetimeFigureOut">
              <a:rPr lang="en-US" smtClean="0"/>
              <a:pPr/>
              <a:t>12/14/2012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BCB4-2565-43DA-A052-01C6BE7B01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27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19401-C986-4EA3-A919-F1DA61DC6BF4}" type="datetimeFigureOut">
              <a:rPr lang="en-US" smtClean="0"/>
              <a:pPr/>
              <a:t>12/14/2012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6BCB4-2565-43DA-A052-01C6BE7B01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63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172200" cy="8244416"/>
          </a:xfrm>
        </p:spPr>
        <p:txBody>
          <a:bodyPr>
            <a:normAutofit/>
          </a:bodyPr>
          <a:lstStyle/>
          <a:p>
            <a:r>
              <a:rPr lang="en-US" sz="9600" smtClean="0"/>
              <a:t>Polygons</a:t>
            </a:r>
            <a:br>
              <a:rPr lang="en-US" sz="9600" smtClean="0"/>
            </a:br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4000" dirty="0" smtClean="0"/>
              <a:t>by </a:t>
            </a:r>
            <a:r>
              <a:rPr lang="en-US" sz="4000" dirty="0" err="1" smtClean="0"/>
              <a:t>Keelan</a:t>
            </a:r>
            <a:r>
              <a:rPr lang="en-US" sz="4000" dirty="0" smtClean="0"/>
              <a:t> Boyle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9970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524000" y="990600"/>
            <a:ext cx="4495800" cy="4419600"/>
            <a:chOff x="1371600" y="838200"/>
            <a:chExt cx="4495800" cy="441960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2590800" y="838200"/>
              <a:ext cx="2362200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>
              <a:off x="1371600" y="838200"/>
              <a:ext cx="1219200" cy="10668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371600" y="1905000"/>
              <a:ext cx="0" cy="22098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371600" y="4114800"/>
              <a:ext cx="990600" cy="11430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362200" y="5257800"/>
              <a:ext cx="2209800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4572000" y="4267200"/>
              <a:ext cx="1295400" cy="9906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5867400" y="2286000"/>
              <a:ext cx="0" cy="19812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4953000" y="838200"/>
              <a:ext cx="914400" cy="14478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2286000" y="1376571"/>
            <a:ext cx="30861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600" dirty="0" smtClean="0"/>
          </a:p>
          <a:p>
            <a:r>
              <a:rPr lang="en-US" sz="6600" dirty="0" smtClean="0"/>
              <a:t>Octagon </a:t>
            </a:r>
            <a:endParaRPr lang="en-US" sz="6600" dirty="0"/>
          </a:p>
        </p:txBody>
      </p:sp>
      <p:sp>
        <p:nvSpPr>
          <p:cNvPr id="20" name="TextBox 19"/>
          <p:cNvSpPr txBox="1"/>
          <p:nvPr/>
        </p:nvSpPr>
        <p:spPr>
          <a:xfrm>
            <a:off x="838200" y="5943600"/>
            <a:ext cx="502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 Octagon is a eight-sided and eight-angled polygon.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833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6172200" cy="8625416"/>
          </a:xfrm>
        </p:spPr>
        <p:txBody>
          <a:bodyPr>
            <a:normAutofit/>
          </a:bodyPr>
          <a:lstStyle/>
          <a:p>
            <a:r>
              <a:rPr lang="en-US" sz="9600" dirty="0" smtClean="0"/>
              <a:t>ANGLES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2218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90800" y="533400"/>
            <a:ext cx="2743200" cy="4724400"/>
            <a:chOff x="2590800" y="533400"/>
            <a:chExt cx="2743200" cy="47244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590800" y="685800"/>
              <a:ext cx="76200" cy="4572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667000" y="5257800"/>
              <a:ext cx="228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2590800" y="533400"/>
              <a:ext cx="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953000" y="5257800"/>
              <a:ext cx="381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1409700" y="5573066"/>
            <a:ext cx="373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This is a right angle. </a:t>
            </a:r>
            <a:r>
              <a:rPr lang="en-US" sz="3200" dirty="0"/>
              <a:t>T</a:t>
            </a:r>
            <a:r>
              <a:rPr lang="en-US" sz="3200" dirty="0" smtClean="0"/>
              <a:t>hey are exactly 90 degrees.</a:t>
            </a:r>
            <a:endParaRPr lang="en-US" sz="3200" dirty="0"/>
          </a:p>
        </p:txBody>
      </p:sp>
      <p:sp>
        <p:nvSpPr>
          <p:cNvPr id="18" name="Arc 17"/>
          <p:cNvSpPr/>
          <p:nvPr/>
        </p:nvSpPr>
        <p:spPr>
          <a:xfrm>
            <a:off x="1295400" y="2971800"/>
            <a:ext cx="2743200" cy="4114800"/>
          </a:xfrm>
          <a:prstGeom prst="arc">
            <a:avLst>
              <a:gd name="adj1" fmla="val 16130793"/>
              <a:gd name="adj2" fmla="val 68979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3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V="1">
            <a:off x="1905000" y="381000"/>
            <a:ext cx="0" cy="586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905000" y="685800"/>
            <a:ext cx="3200400" cy="556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 rot="13624341" flipV="1">
            <a:off x="1767642" y="4887166"/>
            <a:ext cx="1066800" cy="92201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33601" y="6057149"/>
            <a:ext cx="419876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This is an acute angle. An acute angle Is less than 90  degrees.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1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V="1">
            <a:off x="1828800" y="381000"/>
            <a:ext cx="0" cy="640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828800" y="6781800"/>
            <a:ext cx="27432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>
            <a:off x="838200" y="3048000"/>
            <a:ext cx="1828800" cy="7543800"/>
          </a:xfrm>
          <a:prstGeom prst="arc">
            <a:avLst>
              <a:gd name="adj1" fmla="val 16289320"/>
              <a:gd name="adj2" fmla="val 159294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2133600"/>
            <a:ext cx="2590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This is an Obtuse angle. An Obtuse angle is more  than 90 degrees and less than 180 degrees.</a:t>
            </a:r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5380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1447800" y="1295400"/>
            <a:ext cx="3886200" cy="5029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914400" y="1295400"/>
            <a:ext cx="40386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 5"/>
          <p:cNvSpPr/>
          <p:nvPr/>
        </p:nvSpPr>
        <p:spPr>
          <a:xfrm>
            <a:off x="2514600" y="1447800"/>
            <a:ext cx="419100" cy="2362200"/>
          </a:xfrm>
          <a:prstGeom prst="arc">
            <a:avLst>
              <a:gd name="adj1" fmla="val 16200000"/>
              <a:gd name="adj2" fmla="val 42794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rc 6"/>
          <p:cNvSpPr/>
          <p:nvPr/>
        </p:nvSpPr>
        <p:spPr>
          <a:xfrm>
            <a:off x="609600" y="-2247900"/>
            <a:ext cx="3257550" cy="4876800"/>
          </a:xfrm>
          <a:prstGeom prst="arc">
            <a:avLst>
              <a:gd name="adj1" fmla="val 5024817"/>
              <a:gd name="adj2" fmla="val 782288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8551" y="4572000"/>
            <a:ext cx="388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two angles marked are adjacent angles. An adjacent angle is when 2 angles share the same vertex and one side.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1707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685800" y="762000"/>
            <a:ext cx="525780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685800" y="762000"/>
            <a:ext cx="5257800" cy="5943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743200" y="381000"/>
            <a:ext cx="914400" cy="6477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>
            <a:off x="1981200" y="2819400"/>
            <a:ext cx="2286000" cy="2057400"/>
          </a:xfrm>
          <a:prstGeom prst="arc">
            <a:avLst>
              <a:gd name="adj1" fmla="val 16200000"/>
              <a:gd name="adj2" fmla="val 236504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rc 8"/>
          <p:cNvSpPr/>
          <p:nvPr/>
        </p:nvSpPr>
        <p:spPr>
          <a:xfrm>
            <a:off x="2324100" y="2409986"/>
            <a:ext cx="1752600" cy="2438400"/>
          </a:xfrm>
          <a:prstGeom prst="arc">
            <a:avLst>
              <a:gd name="adj1" fmla="val 4798345"/>
              <a:gd name="adj2" fmla="val 1369437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510540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two marked are vertical angles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693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H="1" flipV="1">
            <a:off x="1447800" y="990600"/>
            <a:ext cx="2971800" cy="3276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048000" y="4267200"/>
            <a:ext cx="13716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>
            <a:off x="2514600" y="2286000"/>
            <a:ext cx="2286000" cy="2895600"/>
          </a:xfrm>
          <a:prstGeom prst="arc">
            <a:avLst>
              <a:gd name="adj1" fmla="val 14201985"/>
              <a:gd name="adj2" fmla="val 54237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5867400"/>
            <a:ext cx="350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This is a reflex angle. A reflex angle is between 180 and 360 </a:t>
            </a:r>
            <a:r>
              <a:rPr lang="en-US" sz="3200" dirty="0"/>
              <a:t>degrees</a:t>
            </a:r>
            <a:endParaRPr lang="en-US" sz="3200" b="1" dirty="0"/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5586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1896" y="187702"/>
            <a:ext cx="563880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Hello, my name is </a:t>
            </a:r>
            <a:r>
              <a:rPr lang="en-US" sz="2400" u="sng" dirty="0" smtClean="0"/>
              <a:t>Square</a:t>
            </a:r>
            <a:r>
              <a:rPr lang="en-US" sz="2400" dirty="0" smtClean="0"/>
              <a:t>. All my </a:t>
            </a:r>
            <a:r>
              <a:rPr lang="en-US" sz="2400" u="sng" dirty="0" smtClean="0"/>
              <a:t>four sides are equal </a:t>
            </a:r>
            <a:r>
              <a:rPr lang="en-US" sz="2400" dirty="0" smtClean="0"/>
              <a:t>and my </a:t>
            </a:r>
            <a:r>
              <a:rPr lang="en-US" sz="2400" u="sng" dirty="0" smtClean="0"/>
              <a:t>angles are all right angle</a:t>
            </a:r>
            <a:r>
              <a:rPr lang="en-US" sz="2400" dirty="0" smtClean="0"/>
              <a:t>s. As you can tell I am square as can be. I am getting up because my Momma square is so </a:t>
            </a:r>
            <a:r>
              <a:rPr lang="en-US" sz="2400" u="sng" dirty="0" smtClean="0"/>
              <a:t>angled</a:t>
            </a:r>
            <a:r>
              <a:rPr lang="en-US" sz="2400" dirty="0" smtClean="0"/>
              <a:t> with me. And I have to jump down to get up. I am going down to breakfast. I think I am going to be eating </a:t>
            </a:r>
            <a:r>
              <a:rPr lang="en-US" sz="2400" u="sng" dirty="0" smtClean="0"/>
              <a:t>square</a:t>
            </a:r>
            <a:r>
              <a:rPr lang="en-US" sz="2400" dirty="0" smtClean="0"/>
              <a:t> flakes. </a:t>
            </a:r>
            <a:r>
              <a:rPr lang="en-US" sz="2400" dirty="0"/>
              <a:t>T</a:t>
            </a:r>
            <a:r>
              <a:rPr lang="en-US" sz="2400" dirty="0" smtClean="0"/>
              <a:t>hey have four lines of </a:t>
            </a:r>
            <a:r>
              <a:rPr lang="en-US" sz="2400" u="sng" dirty="0" smtClean="0"/>
              <a:t>symmetry</a:t>
            </a:r>
            <a:r>
              <a:rPr lang="en-US" sz="2400" dirty="0" smtClean="0"/>
              <a:t> and they are perfectly </a:t>
            </a:r>
            <a:r>
              <a:rPr lang="en-US" sz="2400" u="sng" dirty="0" smtClean="0"/>
              <a:t>square</a:t>
            </a:r>
            <a:r>
              <a:rPr lang="en-US" sz="2400" dirty="0" smtClean="0"/>
              <a:t> like me. I am going to school on the </a:t>
            </a:r>
            <a:r>
              <a:rPr lang="en-US" sz="2400" u="sng" dirty="0" smtClean="0"/>
              <a:t>rectangle</a:t>
            </a:r>
            <a:r>
              <a:rPr lang="en-US" sz="2400" dirty="0" smtClean="0"/>
              <a:t> bus, that oddly enough is a </a:t>
            </a:r>
            <a:r>
              <a:rPr lang="en-US" sz="2400" u="sng" dirty="0" smtClean="0"/>
              <a:t>rectangle</a:t>
            </a:r>
            <a:r>
              <a:rPr lang="en-US" sz="2400" dirty="0" smtClean="0"/>
              <a:t>, which is longer on the top and the bottom than on the front and the back, or visa versa.  At school my friend </a:t>
            </a:r>
            <a:r>
              <a:rPr lang="en-US" sz="2400" u="sng" dirty="0" smtClean="0"/>
              <a:t>Pentagon</a:t>
            </a:r>
            <a:r>
              <a:rPr lang="en-US" sz="2400" dirty="0" smtClean="0"/>
              <a:t>, and my friend </a:t>
            </a:r>
            <a:r>
              <a:rPr lang="en-US" sz="2400" u="sng" dirty="0" smtClean="0"/>
              <a:t>Triangle</a:t>
            </a:r>
            <a:r>
              <a:rPr lang="en-US" sz="2400" dirty="0" smtClean="0"/>
              <a:t>, we just call him </a:t>
            </a:r>
            <a:r>
              <a:rPr lang="en-US" sz="2400" dirty="0"/>
              <a:t>T</a:t>
            </a:r>
            <a:r>
              <a:rPr lang="en-US" sz="2400" dirty="0" smtClean="0"/>
              <a:t>ri for short, were at the recess yard with our musical instruments, which are </a:t>
            </a:r>
            <a:r>
              <a:rPr lang="en-US" sz="2400" u="sng" dirty="0" smtClean="0"/>
              <a:t>dodecagons</a:t>
            </a:r>
            <a:r>
              <a:rPr lang="en-US" sz="2400" dirty="0" smtClean="0"/>
              <a:t>,  and we went to the auditorium to drop them off.  There I noticed there were a bunch of </a:t>
            </a:r>
            <a:r>
              <a:rPr lang="en-US" sz="2400" u="sng" dirty="0" smtClean="0"/>
              <a:t>squares</a:t>
            </a:r>
            <a:r>
              <a:rPr lang="en-US" sz="2400" dirty="0" smtClean="0"/>
              <a:t> binded together with metal </a:t>
            </a:r>
            <a:r>
              <a:rPr lang="en-US" sz="2400" u="sng" dirty="0" smtClean="0"/>
              <a:t>rectangles</a:t>
            </a:r>
            <a:r>
              <a:rPr lang="en-US" sz="2400" dirty="0" smtClean="0"/>
              <a:t>. These are called chairs. Then we went back to the recess yard, which I noticed was a </a:t>
            </a:r>
            <a:r>
              <a:rPr lang="en-US" sz="2400" u="sng" dirty="0" smtClean="0"/>
              <a:t>rectangle</a:t>
            </a:r>
            <a:r>
              <a:rPr lang="en-US" sz="2400" dirty="0" smtClean="0"/>
              <a:t>. Then the bell rang and we lined up to go into school.  The end.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268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429000"/>
            <a:ext cx="6172200" cy="1524000"/>
          </a:xfrm>
        </p:spPr>
        <p:txBody>
          <a:bodyPr>
            <a:normAutofit fontScale="90000"/>
          </a:bodyPr>
          <a:lstStyle/>
          <a:p>
            <a:r>
              <a:rPr lang="en-US" sz="10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end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800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H="1">
            <a:off x="1219200" y="762000"/>
            <a:ext cx="4724400" cy="1981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71700" y="6248400"/>
            <a:ext cx="281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Rectangles  can be all sizes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52600" y="3200400"/>
            <a:ext cx="1409700" cy="2286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352800" y="3962400"/>
            <a:ext cx="2438400" cy="990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4603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176728" y="724391"/>
            <a:ext cx="2590799" cy="4953000"/>
          </a:xfrm>
          <a:prstGeom prst="triangle">
            <a:avLst>
              <a:gd name="adj" fmla="val 5068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sosceles Triangle 2"/>
          <p:cNvSpPr/>
          <p:nvPr/>
        </p:nvSpPr>
        <p:spPr>
          <a:xfrm>
            <a:off x="2897068" y="590511"/>
            <a:ext cx="3048000" cy="4953000"/>
          </a:xfrm>
          <a:prstGeom prst="triangle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Isosceles Triangle 12"/>
          <p:cNvSpPr/>
          <p:nvPr/>
        </p:nvSpPr>
        <p:spPr>
          <a:xfrm>
            <a:off x="2111086" y="6629398"/>
            <a:ext cx="2674573" cy="2197763"/>
          </a:xfrm>
          <a:prstGeom prst="triangle">
            <a:avLst>
              <a:gd name="adj" fmla="val 51368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60997" y="6248477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There are 3 types of triangles: the right, isosceles, and  equilateral triangles.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311646" y="3847222"/>
            <a:ext cx="971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Right triangle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1241" y="3884289"/>
            <a:ext cx="1096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Isosceles triangle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82767" y="7904652"/>
            <a:ext cx="1332033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Equilateral triangles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764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3" grpId="0" animBg="1"/>
      <p:bldP spid="12" grpId="0"/>
      <p:bldP spid="4" grpId="0"/>
      <p:bldP spid="5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ecision 2"/>
          <p:cNvSpPr/>
          <p:nvPr/>
        </p:nvSpPr>
        <p:spPr>
          <a:xfrm rot="18996449">
            <a:off x="120729" y="2178127"/>
            <a:ext cx="2057400" cy="2057400"/>
          </a:xfrm>
          <a:prstGeom prst="flowChartDecisi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62200" y="704850"/>
            <a:ext cx="3962400" cy="3657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9429" y="5105400"/>
            <a:ext cx="502277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Squares have to have four right angles and their sides are exactly even.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77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609600" y="609600"/>
            <a:ext cx="1752600" cy="1600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4457700" y="886968"/>
            <a:ext cx="1143000" cy="9906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1952" y="35052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Circles have no angles!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0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3984033" y="893684"/>
            <a:ext cx="1485900" cy="3220096"/>
          </a:xfrm>
          <a:prstGeom prst="flowChartDecisi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lowchart: Decision 2"/>
          <p:cNvSpPr/>
          <p:nvPr/>
        </p:nvSpPr>
        <p:spPr>
          <a:xfrm>
            <a:off x="1337375" y="838200"/>
            <a:ext cx="1524000" cy="3257550"/>
          </a:xfrm>
          <a:prstGeom prst="flowChartDecisi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lowchart: Decision 3"/>
          <p:cNvSpPr/>
          <p:nvPr/>
        </p:nvSpPr>
        <p:spPr>
          <a:xfrm>
            <a:off x="2191047" y="4354701"/>
            <a:ext cx="2514600" cy="342900"/>
          </a:xfrm>
          <a:prstGeom prst="flowChartDecisi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159643"/>
            <a:ext cx="5638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square is a rhombus but a rhombus is not always a square. A rhombus </a:t>
            </a:r>
            <a:r>
              <a:rPr lang="en-US" sz="3200" dirty="0"/>
              <a:t> </a:t>
            </a:r>
            <a:r>
              <a:rPr lang="en-US" sz="3200" dirty="0" smtClean="0"/>
              <a:t>has  4 lines of symmetry and 2 sets of parallel lines.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745434" y="1718818"/>
            <a:ext cx="1405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rhombus</a:t>
            </a:r>
          </a:p>
        </p:txBody>
      </p:sp>
    </p:spTree>
    <p:extLst>
      <p:ext uri="{BB962C8B-B14F-4D97-AF65-F5344CB8AC3E}">
        <p14:creationId xmlns:p14="http://schemas.microsoft.com/office/powerpoint/2010/main" val="23402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/>
          <p:cNvSpPr/>
          <p:nvPr/>
        </p:nvSpPr>
        <p:spPr>
          <a:xfrm>
            <a:off x="533400" y="990600"/>
            <a:ext cx="3276600" cy="2819400"/>
          </a:xfrm>
          <a:prstGeom prst="hexagon">
            <a:avLst>
              <a:gd name="adj" fmla="val 26973"/>
              <a:gd name="vf" fmla="val 11547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Hexagon 2"/>
          <p:cNvSpPr/>
          <p:nvPr/>
        </p:nvSpPr>
        <p:spPr>
          <a:xfrm>
            <a:off x="4453180" y="1676400"/>
            <a:ext cx="1524000" cy="1447800"/>
          </a:xfrm>
          <a:prstGeom prst="hexagon">
            <a:avLst>
              <a:gd name="adj" fmla="val 23468"/>
              <a:gd name="vf" fmla="val 11547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953000"/>
            <a:ext cx="533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hexagon is a shape with six sides and six angles!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6204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gular Pentagon 1"/>
          <p:cNvSpPr/>
          <p:nvPr/>
        </p:nvSpPr>
        <p:spPr>
          <a:xfrm>
            <a:off x="152400" y="914400"/>
            <a:ext cx="2819400" cy="2137473"/>
          </a:xfrm>
          <a:prstGeom prst="pentag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gular Pentagon 2"/>
          <p:cNvSpPr/>
          <p:nvPr/>
        </p:nvSpPr>
        <p:spPr>
          <a:xfrm flipH="1">
            <a:off x="4038600" y="914400"/>
            <a:ext cx="2514600" cy="2137474"/>
          </a:xfrm>
          <a:prstGeom prst="pentag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238742"/>
            <a:ext cx="533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pentagon is a Polygon with five sides!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706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0.05278 0.2717 L -0.05278 0.19965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33400" y="1143000"/>
            <a:ext cx="5791200" cy="1524000"/>
            <a:chOff x="228600" y="1219200"/>
            <a:chExt cx="5791200" cy="15240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143000" y="1219200"/>
              <a:ext cx="3810000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228600" y="1219200"/>
              <a:ext cx="914400" cy="15240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28600" y="2743200"/>
              <a:ext cx="5791200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 flipV="1">
              <a:off x="4953000" y="1219200"/>
              <a:ext cx="1066800" cy="15240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1905000" y="1443335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trapezoid</a:t>
            </a:r>
            <a:endParaRPr lang="en-US" sz="5400" dirty="0"/>
          </a:p>
        </p:txBody>
      </p:sp>
      <p:sp>
        <p:nvSpPr>
          <p:cNvPr id="18" name="TextBox 17"/>
          <p:cNvSpPr txBox="1"/>
          <p:nvPr/>
        </p:nvSpPr>
        <p:spPr>
          <a:xfrm>
            <a:off x="737616" y="4038600"/>
            <a:ext cx="502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Trapezoid has  1 line of symmetry,  2 parallel lines, and 2 intersecting lines.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422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3790</TotalTime>
  <Words>443</Words>
  <Application>Microsoft Office PowerPoint</Application>
  <PresentationFormat>Letter Paper (8.5x11 in)</PresentationFormat>
  <Paragraphs>27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Polygons  by Keelan Boyle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Rudolph, Jennifer</dc:creator>
  <cp:lastModifiedBy>Kristen Kilpatrick</cp:lastModifiedBy>
  <cp:revision>48</cp:revision>
  <cp:lastPrinted>2012-12-05T12:05:15Z</cp:lastPrinted>
  <dcterms:created xsi:type="dcterms:W3CDTF">2012-11-10T02:04:30Z</dcterms:created>
  <dcterms:modified xsi:type="dcterms:W3CDTF">2012-12-14T19:13:13Z</dcterms:modified>
</cp:coreProperties>
</file>